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21336000" cy="3810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886B008-761E-E478-81AD-38EF162C7DF6}" name="Chester Howarth" initials="CH" userId="S::Chester.Howarth@cqc.org.uk::648a82ac-ada1-472a-b64c-706a36c75676" providerId="AD"/>
  <p188:author id="{23C4AF64-18B8-F4D4-0A7D-D0FF2E138424}" name="Symone Allijohn" initials="SA" userId="S::Symone.Allijohn@surveycoordination.com::b1edc1ad-1782-45a7-b90e-7ff6cd0275b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6" autoAdjust="0"/>
    <p:restoredTop sz="94660"/>
  </p:normalViewPr>
  <p:slideViewPr>
    <p:cSldViewPr snapToGrid="0">
      <p:cViewPr varScale="1">
        <p:scale>
          <a:sx n="57" d="100"/>
          <a:sy n="57" d="100"/>
        </p:scale>
        <p:origin x="150" y="17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67000" y="623535"/>
            <a:ext cx="16002000" cy="1326444"/>
          </a:xfrm>
        </p:spPr>
        <p:txBody>
          <a:bodyPr anchor="b"/>
          <a:lstStyle>
            <a:lvl1pPr algn="ctr">
              <a:defRPr sz="3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67000" y="2001132"/>
            <a:ext cx="16002000" cy="919868"/>
          </a:xfrm>
        </p:spPr>
        <p:txBody>
          <a:bodyPr/>
          <a:lstStyle>
            <a:lvl1pPr marL="0" indent="0" algn="ctr">
              <a:buNone/>
              <a:defRPr sz="1333"/>
            </a:lvl1pPr>
            <a:lvl2pPr marL="254020" indent="0" algn="ctr">
              <a:buNone/>
              <a:defRPr sz="1111"/>
            </a:lvl2pPr>
            <a:lvl3pPr marL="508041" indent="0" algn="ctr">
              <a:buNone/>
              <a:defRPr sz="1000"/>
            </a:lvl3pPr>
            <a:lvl4pPr marL="762061" indent="0" algn="ctr">
              <a:buNone/>
              <a:defRPr sz="889"/>
            </a:lvl4pPr>
            <a:lvl5pPr marL="1016081" indent="0" algn="ctr">
              <a:buNone/>
              <a:defRPr sz="889"/>
            </a:lvl5pPr>
            <a:lvl6pPr marL="1270102" indent="0" algn="ctr">
              <a:buNone/>
              <a:defRPr sz="889"/>
            </a:lvl6pPr>
            <a:lvl7pPr marL="1524122" indent="0" algn="ctr">
              <a:buNone/>
              <a:defRPr sz="889"/>
            </a:lvl7pPr>
            <a:lvl8pPr marL="1778142" indent="0" algn="ctr">
              <a:buNone/>
              <a:defRPr sz="889"/>
            </a:lvl8pPr>
            <a:lvl9pPr marL="2032163" indent="0" algn="ctr">
              <a:buNone/>
              <a:defRPr sz="889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5700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0693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268575" y="202847"/>
            <a:ext cx="4600575" cy="3228799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66850" y="202847"/>
            <a:ext cx="13535025" cy="3228799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7608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787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5738" y="949855"/>
            <a:ext cx="18402300" cy="1584854"/>
          </a:xfrm>
        </p:spPr>
        <p:txBody>
          <a:bodyPr anchor="b"/>
          <a:lstStyle>
            <a:lvl1pPr>
              <a:defRPr sz="3334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5738" y="2549702"/>
            <a:ext cx="18402300" cy="833437"/>
          </a:xfrm>
        </p:spPr>
        <p:txBody>
          <a:bodyPr/>
          <a:lstStyle>
            <a:lvl1pPr marL="0" indent="0">
              <a:buNone/>
              <a:defRPr sz="1333">
                <a:solidFill>
                  <a:schemeClr val="tx1">
                    <a:tint val="82000"/>
                  </a:schemeClr>
                </a:solidFill>
              </a:defRPr>
            </a:lvl1pPr>
            <a:lvl2pPr marL="254020" indent="0">
              <a:buNone/>
              <a:defRPr sz="1111">
                <a:solidFill>
                  <a:schemeClr val="tx1">
                    <a:tint val="82000"/>
                  </a:schemeClr>
                </a:solidFill>
              </a:defRPr>
            </a:lvl2pPr>
            <a:lvl3pPr marL="508041" indent="0">
              <a:buNone/>
              <a:defRPr sz="1000">
                <a:solidFill>
                  <a:schemeClr val="tx1">
                    <a:tint val="82000"/>
                  </a:schemeClr>
                </a:solidFill>
              </a:defRPr>
            </a:lvl3pPr>
            <a:lvl4pPr marL="76206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4pPr>
            <a:lvl5pPr marL="1016081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5pPr>
            <a:lvl6pPr marL="127010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6pPr>
            <a:lvl7pPr marL="152412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7pPr>
            <a:lvl8pPr marL="1778142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8pPr>
            <a:lvl9pPr marL="2032163" indent="0">
              <a:buNone/>
              <a:defRPr sz="88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640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66850" y="1014236"/>
            <a:ext cx="9067800" cy="241741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01350" y="1014236"/>
            <a:ext cx="9067800" cy="241741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7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29" y="202847"/>
            <a:ext cx="18402300" cy="736424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9630" y="933979"/>
            <a:ext cx="9026127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9630" y="1391709"/>
            <a:ext cx="9026127" cy="20469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01350" y="933979"/>
            <a:ext cx="9070579" cy="457729"/>
          </a:xfrm>
        </p:spPr>
        <p:txBody>
          <a:bodyPr anchor="b"/>
          <a:lstStyle>
            <a:lvl1pPr marL="0" indent="0">
              <a:buNone/>
              <a:defRPr sz="1333" b="1"/>
            </a:lvl1pPr>
            <a:lvl2pPr marL="254020" indent="0">
              <a:buNone/>
              <a:defRPr sz="1111" b="1"/>
            </a:lvl2pPr>
            <a:lvl3pPr marL="508041" indent="0">
              <a:buNone/>
              <a:defRPr sz="1000" b="1"/>
            </a:lvl3pPr>
            <a:lvl4pPr marL="762061" indent="0">
              <a:buNone/>
              <a:defRPr sz="889" b="1"/>
            </a:lvl4pPr>
            <a:lvl5pPr marL="1016081" indent="0">
              <a:buNone/>
              <a:defRPr sz="889" b="1"/>
            </a:lvl5pPr>
            <a:lvl6pPr marL="1270102" indent="0">
              <a:buNone/>
              <a:defRPr sz="889" b="1"/>
            </a:lvl6pPr>
            <a:lvl7pPr marL="1524122" indent="0">
              <a:buNone/>
              <a:defRPr sz="889" b="1"/>
            </a:lvl7pPr>
            <a:lvl8pPr marL="1778142" indent="0">
              <a:buNone/>
              <a:defRPr sz="889" b="1"/>
            </a:lvl8pPr>
            <a:lvl9pPr marL="2032163" indent="0">
              <a:buNone/>
              <a:defRPr sz="889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01350" y="1391709"/>
            <a:ext cx="9070579" cy="204699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03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70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8725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70579" y="548570"/>
            <a:ext cx="10801350" cy="2707569"/>
          </a:xfrm>
        </p:spPr>
        <p:txBody>
          <a:bodyPr/>
          <a:lstStyle>
            <a:lvl1pPr>
              <a:defRPr sz="1778"/>
            </a:lvl1pPr>
            <a:lvl2pPr>
              <a:defRPr sz="1556"/>
            </a:lvl2pPr>
            <a:lvl3pPr>
              <a:defRPr sz="1333"/>
            </a:lvl3pPr>
            <a:lvl4pPr>
              <a:defRPr sz="1111"/>
            </a:lvl4pPr>
            <a:lvl5pPr>
              <a:defRPr sz="1111"/>
            </a:lvl5pPr>
            <a:lvl6pPr>
              <a:defRPr sz="1111"/>
            </a:lvl6pPr>
            <a:lvl7pPr>
              <a:defRPr sz="1111"/>
            </a:lvl7pPr>
            <a:lvl8pPr>
              <a:defRPr sz="1111"/>
            </a:lvl8pPr>
            <a:lvl9pPr>
              <a:defRPr sz="1111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149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9630" y="254000"/>
            <a:ext cx="6881415" cy="889000"/>
          </a:xfrm>
        </p:spPr>
        <p:txBody>
          <a:bodyPr anchor="b"/>
          <a:lstStyle>
            <a:lvl1pPr>
              <a:defRPr sz="1778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70579" y="548570"/>
            <a:ext cx="10801350" cy="2707569"/>
          </a:xfrm>
        </p:spPr>
        <p:txBody>
          <a:bodyPr anchor="t"/>
          <a:lstStyle>
            <a:lvl1pPr marL="0" indent="0">
              <a:buNone/>
              <a:defRPr sz="1778"/>
            </a:lvl1pPr>
            <a:lvl2pPr marL="254020" indent="0">
              <a:buNone/>
              <a:defRPr sz="1556"/>
            </a:lvl2pPr>
            <a:lvl3pPr marL="508041" indent="0">
              <a:buNone/>
              <a:defRPr sz="1333"/>
            </a:lvl3pPr>
            <a:lvl4pPr marL="762061" indent="0">
              <a:buNone/>
              <a:defRPr sz="1111"/>
            </a:lvl4pPr>
            <a:lvl5pPr marL="1016081" indent="0">
              <a:buNone/>
              <a:defRPr sz="1111"/>
            </a:lvl5pPr>
            <a:lvl6pPr marL="1270102" indent="0">
              <a:buNone/>
              <a:defRPr sz="1111"/>
            </a:lvl6pPr>
            <a:lvl7pPr marL="1524122" indent="0">
              <a:buNone/>
              <a:defRPr sz="1111"/>
            </a:lvl7pPr>
            <a:lvl8pPr marL="1778142" indent="0">
              <a:buNone/>
              <a:defRPr sz="1111"/>
            </a:lvl8pPr>
            <a:lvl9pPr marL="2032163" indent="0">
              <a:buNone/>
              <a:defRPr sz="1111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9630" y="1143000"/>
            <a:ext cx="6881415" cy="2117549"/>
          </a:xfrm>
        </p:spPr>
        <p:txBody>
          <a:bodyPr/>
          <a:lstStyle>
            <a:lvl1pPr marL="0" indent="0">
              <a:buNone/>
              <a:defRPr sz="889"/>
            </a:lvl1pPr>
            <a:lvl2pPr marL="254020" indent="0">
              <a:buNone/>
              <a:defRPr sz="778"/>
            </a:lvl2pPr>
            <a:lvl3pPr marL="508041" indent="0">
              <a:buNone/>
              <a:defRPr sz="667"/>
            </a:lvl3pPr>
            <a:lvl4pPr marL="762061" indent="0">
              <a:buNone/>
              <a:defRPr sz="556"/>
            </a:lvl4pPr>
            <a:lvl5pPr marL="1016081" indent="0">
              <a:buNone/>
              <a:defRPr sz="556"/>
            </a:lvl5pPr>
            <a:lvl6pPr marL="1270102" indent="0">
              <a:buNone/>
              <a:defRPr sz="556"/>
            </a:lvl6pPr>
            <a:lvl7pPr marL="1524122" indent="0">
              <a:buNone/>
              <a:defRPr sz="556"/>
            </a:lvl7pPr>
            <a:lvl8pPr marL="1778142" indent="0">
              <a:buNone/>
              <a:defRPr sz="556"/>
            </a:lvl8pPr>
            <a:lvl9pPr marL="2032163" indent="0">
              <a:buNone/>
              <a:defRPr sz="556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353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6850" y="202847"/>
            <a:ext cx="18402300" cy="7364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6850" y="1014236"/>
            <a:ext cx="18402300" cy="24174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68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61F872-4FC2-46A9-87FC-223F273C346F}" type="datetimeFigureOut">
              <a:rPr lang="en-GB" smtClean="0"/>
              <a:t>09/09/2025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67550" y="3531306"/>
            <a:ext cx="72009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068550" y="3531306"/>
            <a:ext cx="4800600" cy="2028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67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2D0A85-8EF0-4F46-9D9C-E58427B956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658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08041" rtl="0" eaLnBrk="1" latinLnBrk="0" hangingPunct="1">
        <a:lnSpc>
          <a:spcPct val="90000"/>
        </a:lnSpc>
        <a:spcBef>
          <a:spcPct val="0"/>
        </a:spcBef>
        <a:buNone/>
        <a:defRPr sz="24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7010" indent="-127010" algn="l" defTabSz="508041" rtl="0" eaLnBrk="1" latinLnBrk="0" hangingPunct="1">
        <a:lnSpc>
          <a:spcPct val="90000"/>
        </a:lnSpc>
        <a:spcBef>
          <a:spcPts val="556"/>
        </a:spcBef>
        <a:buFont typeface="Arial" panose="020B0604020202020204" pitchFamily="34" charset="0"/>
        <a:buChar char="•"/>
        <a:defRPr sz="1556" kern="1200">
          <a:solidFill>
            <a:schemeClr val="tx1"/>
          </a:solidFill>
          <a:latin typeface="+mn-lt"/>
          <a:ea typeface="+mn-ea"/>
          <a:cs typeface="+mn-cs"/>
        </a:defRPr>
      </a:lvl1pPr>
      <a:lvl2pPr marL="381030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2pPr>
      <a:lvl3pPr marL="63505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111" kern="1200">
          <a:solidFill>
            <a:schemeClr val="tx1"/>
          </a:solidFill>
          <a:latin typeface="+mn-lt"/>
          <a:ea typeface="+mn-ea"/>
          <a:cs typeface="+mn-cs"/>
        </a:defRPr>
      </a:lvl3pPr>
      <a:lvl4pPr marL="88907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91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39711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65113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905152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159173" indent="-127010" algn="l" defTabSz="508041" rtl="0" eaLnBrk="1" latinLnBrk="0" hangingPunct="1">
        <a:lnSpc>
          <a:spcPct val="90000"/>
        </a:lnSpc>
        <a:spcBef>
          <a:spcPts val="27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254020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50804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6206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1016081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127010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6pPr>
      <a:lvl7pPr marL="152412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7pPr>
      <a:lvl8pPr marL="1778142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8pPr>
      <a:lvl9pPr marL="2032163" algn="l" defTabSz="508041" rtl="0" eaLnBrk="1" latinLnBrk="0" hangingPunct="1">
        <a:defRPr sz="1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48C60BB9-6EF3-B3FA-4A54-180E2B4342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633194" y="3033007"/>
            <a:ext cx="8448675" cy="538868"/>
          </a:xfrm>
        </p:spPr>
        <p:txBody>
          <a:bodyPr>
            <a:normAutofit/>
          </a:bodyPr>
          <a:lstStyle/>
          <a:p>
            <a:pPr algn="l"/>
            <a:r>
              <a:rPr lang="en-GB" sz="25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nhssurveys.org/received-a-questionnaire</a:t>
            </a:r>
          </a:p>
        </p:txBody>
      </p:sp>
    </p:spTree>
    <p:extLst>
      <p:ext uri="{BB962C8B-B14F-4D97-AF65-F5344CB8AC3E}">
        <p14:creationId xmlns:p14="http://schemas.microsoft.com/office/powerpoint/2010/main" val="12349030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80EA4E9A0D10A4B86B174D08978D5EB" ma:contentTypeVersion="20" ma:contentTypeDescription="Create a new document." ma:contentTypeScope="" ma:versionID="26c935804cca8554dae2c422a939c20e">
  <xsd:schema xmlns:xsd="http://www.w3.org/2001/XMLSchema" xmlns:xs="http://www.w3.org/2001/XMLSchema" xmlns:p="http://schemas.microsoft.com/office/2006/metadata/properties" xmlns:ns2="c497441b-d3fe-4788-8629-aff52d38f515" xmlns:ns3="1d162527-c308-4a98-98b8-9e726c57dd8b" targetNamespace="http://schemas.microsoft.com/office/2006/metadata/properties" ma:root="true" ma:fieldsID="86ed6c77570e97698f7fc61157777e1c" ns2:_="" ns3:_="">
    <xsd:import namespace="c497441b-d3fe-4788-8629-aff52d38f515"/>
    <xsd:import namespace="1d162527-c308-4a98-98b8-9e726c57dd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Date2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7441b-d3fe-4788-8629-aff52d38f5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Date2" ma:index="20" nillable="true" ma:displayName="Date2" ma:format="DateTime" ma:internalName="Date2">
      <xsd:simpleType>
        <xsd:restriction base="dms:DateTime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df9d8e5-705b-4129-800a-08ca17c575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62527-c308-4a98-98b8-9e726c57dd8b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5f9b9cce-e594-4bda-ba48-132f42860941}" ma:internalName="TaxCatchAll" ma:showField="CatchAllData" ma:web="1d162527-c308-4a98-98b8-9e726c57dd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2 xmlns="c497441b-d3fe-4788-8629-aff52d38f515" xsi:nil="true"/>
    <lcf76f155ced4ddcb4097134ff3c332f xmlns="c497441b-d3fe-4788-8629-aff52d38f515">
      <Terms xmlns="http://schemas.microsoft.com/office/infopath/2007/PartnerControls"/>
    </lcf76f155ced4ddcb4097134ff3c332f>
    <TaxCatchAll xmlns="1d162527-c308-4a98-98b8-9e726c57dd8b" xsi:nil="true"/>
  </documentManagement>
</p:properties>
</file>

<file path=customXml/itemProps1.xml><?xml version="1.0" encoding="utf-8"?>
<ds:datastoreItem xmlns:ds="http://schemas.openxmlformats.org/officeDocument/2006/customXml" ds:itemID="{A8AB2B3A-A28F-43F4-B9E9-887DF569FC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7B26A44-19C5-46AB-A1FC-4578D0E96B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7441b-d3fe-4788-8629-aff52d38f515"/>
    <ds:schemaRef ds:uri="1d162527-c308-4a98-98b8-9e726c57dd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5937102-5392-4AFD-903C-5FA4523C338F}">
  <ds:schemaRefs>
    <ds:schemaRef ds:uri="http://schemas.microsoft.com/office/2006/metadata/properties"/>
    <ds:schemaRef ds:uri="http://schemas.microsoft.com/office/infopath/2007/PartnerControls"/>
    <ds:schemaRef ds:uri="c497441b-d3fe-4788-8629-aff52d38f515"/>
    <ds:schemaRef ds:uri="1d162527-c308-4a98-98b8-9e726c57dd8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5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Cook</dc:creator>
  <cp:lastModifiedBy>Symone Allijohn</cp:lastModifiedBy>
  <cp:revision>3</cp:revision>
  <dcterms:created xsi:type="dcterms:W3CDTF">2024-01-25T09:36:08Z</dcterms:created>
  <dcterms:modified xsi:type="dcterms:W3CDTF">2025-09-09T14:06:55Z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0x010100480EA4E9A0D10A4B86B174D08978D5EB</vt:lpwstr>
  </property>
  <property fmtid="{D5CDD505-2E9C-101B-9397-08002B2CF9AE}" pid="3" name="MediaServiceImageTags">
    <vt:lpwstr/>
  </property>
</Properties>
</file>